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63" r:id="rId6"/>
    <p:sldId id="261" r:id="rId7"/>
    <p:sldId id="262" r:id="rId8"/>
    <p:sldId id="264" r:id="rId9"/>
    <p:sldId id="260" r:id="rId10"/>
    <p:sldId id="267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091B-767F-4DAA-FCD9-2EA7ED986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77B03-5EDF-8876-096B-EC74DF936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6FE2-E1AD-CE30-726E-0479AAAE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B9F3-331D-89B1-DE5B-457F4454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4D4CE-3C87-DA21-0DA8-4D0D0CFE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C905-F40A-64AB-D356-8E231AA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E9F5E-9B7A-EEC6-F7D2-ABF3A895C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C42E-37B8-5737-78C3-C0C26E5B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7DEC-6EA1-A8B5-BE91-EE31E071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ACD2D-9B65-F3D8-282D-22326272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ADC36-7D7D-982B-447A-3A9906462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B0775-3DF5-0A06-EDEE-2785CEE24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77EA-7B9A-8D5F-CB19-00C1C212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758F-501C-8A73-A10A-152F5A66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B3FA7-0567-25C2-DE16-E60607B4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6B89-546F-C802-8F5D-A80B3855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5C59-6B61-678B-4CF9-1CBE9AFC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A8F2-E8C1-9685-ACDD-A7E5793E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F84E-CED1-398B-889B-60429103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C3F56-25F5-7C33-9EDE-BE8E2C43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2BC8-F106-A9CB-1026-D235C0CA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2EA69-9C01-8160-0B6D-5C51545A1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6391-05BB-F8DD-3886-A2F96253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9654-F96A-B0E1-C82B-20A0C082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4013-40A8-C84E-8167-15B0D80D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B681-E7B6-2675-E6A6-C393722C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9588C-FF98-A5E1-B7FB-9B5252418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03B0F-4AE9-B72B-94D2-E2743B51B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E14FB-9043-99E1-9D31-A368E32E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D5B5-E8F3-7445-8A5D-C695BEBD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AA117-A4A6-2EE2-A6D4-34CB7659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0D7E-119E-2F2D-A9FF-3E0CD37D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E283E-E95A-2289-DCC7-0213F7F31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C217B-648C-B2D6-E6E0-15E616BA1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6BA89-38BB-1254-CC2C-7D21A155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04653-6E07-DBC1-580B-A8CCC3EF6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30D15-FF82-DBD9-DF8E-85ADC4F5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F47DD-5AF1-041A-1CA0-F39DE67A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AF33D-04E6-D579-7581-D40F4C4A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F019-DB39-2567-05A5-066C8D9E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39944-0E25-9033-AB4B-A4696FFB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7E033-85CB-9597-F2C8-A00C8ACC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B151B-FC9D-30DC-B52B-A1FFC36A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49770-D3A3-12CC-1014-48296A7D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AD77-821C-7A68-2BF0-FCF5AE7B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F9C8E-C721-4172-4697-8679296A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212B-D1EF-B99B-6AD4-5C0A2A25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127CB-4426-41C2-FA48-CAB9F4F6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5F899-EC4E-53C4-1489-39731F29D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00ED4-13BB-2838-EB40-8B07BADE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0696F-2B6F-87DF-9DCA-D9F36AAB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D91B0-B5AE-A010-6C80-0212BDB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A460-B644-4709-D578-A4483AAA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BC09F-CCCE-C7DB-962D-7151CEE30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1980E-8287-1AC4-5632-B5249EEAD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75F46-ED9D-5706-550E-D441474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136B0-4A32-44BB-82E8-1B70E54E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A11FB-6BFF-B595-3F69-4BC32952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11668-01F1-1858-719C-CEF1A51B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621C1-1973-88BC-D9ED-B739B45F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682C3-5C00-1331-B1C8-D040C70FB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407303-60DB-486F-A95E-308774BFC47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4BF02-E95A-B30D-B287-A0B212131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3F0F3-425D-449D-345F-280D4A4C7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E92D19-593D-4180-AE9F-156788D7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8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B244-611B-2F71-A73D-16F59E8E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</a:t>
            </a:r>
            <a:r>
              <a:rPr lang="en-US"/>
              <a:t>Enroll </a:t>
            </a:r>
            <a:r>
              <a:rPr lang="en-US" dirty="0"/>
              <a:t>i</a:t>
            </a:r>
            <a:r>
              <a:rPr lang="en-US"/>
              <a:t>n </a:t>
            </a:r>
            <a:r>
              <a:rPr lang="en-US" dirty="0"/>
              <a:t>RMI Training Classes</a:t>
            </a:r>
          </a:p>
        </p:txBody>
      </p:sp>
    </p:spTree>
    <p:extLst>
      <p:ext uri="{BB962C8B-B14F-4D97-AF65-F5344CB8AC3E}">
        <p14:creationId xmlns:p14="http://schemas.microsoft.com/office/powerpoint/2010/main" val="24949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28AB8314-0092-2371-2F05-7A537C31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410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41CC1-2EE7-9CB0-7717-2BC7076ADDF6}"/>
              </a:ext>
            </a:extLst>
          </p:cNvPr>
          <p:cNvSpPr txBox="1"/>
          <p:nvPr/>
        </p:nvSpPr>
        <p:spPr>
          <a:xfrm>
            <a:off x="9372600" y="2517167"/>
            <a:ext cx="2722303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your Supervisor or MMP President’s full email. </a:t>
            </a:r>
          </a:p>
          <a:p>
            <a:endParaRPr lang="en-US" dirty="0"/>
          </a:p>
          <a:p>
            <a:r>
              <a:rPr lang="en-US" dirty="0"/>
              <a:t>Note:  There is no auto suggestions for RMI accounts, and you must know and enter the entire email address.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3B3E79-B7C9-1757-E7D2-CA679398A06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517423" y="3809829"/>
            <a:ext cx="1855177" cy="1542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6EF290-A108-CC07-70C4-309B42050B8C}"/>
              </a:ext>
            </a:extLst>
          </p:cNvPr>
          <p:cNvSpPr txBox="1"/>
          <p:nvPr/>
        </p:nvSpPr>
        <p:spPr>
          <a:xfrm>
            <a:off x="9372600" y="5459314"/>
            <a:ext cx="27223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“Submit Enrollment Request” or “Submit and Enroll Another Student”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FD9089-FAB5-80DC-ACB3-0063A946117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638192" y="5920979"/>
            <a:ext cx="2734408" cy="154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816A8A83-3243-8EC0-8633-CDFDB1A1E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583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41CC1-2EE7-9CB0-7717-2BC7076ADDF6}"/>
              </a:ext>
            </a:extLst>
          </p:cNvPr>
          <p:cNvSpPr txBox="1"/>
          <p:nvPr/>
        </p:nvSpPr>
        <p:spPr>
          <a:xfrm>
            <a:off x="9416560" y="1202686"/>
            <a:ext cx="262558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 submitting your request, you should see a message that says “Successfully Saved Training Enrollment Request”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3B3E79-B7C9-1757-E7D2-CA679398A069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5249008" y="1107831"/>
            <a:ext cx="4167552" cy="972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2B07A03-9FC5-6C72-8D0D-333290DFA551}"/>
              </a:ext>
            </a:extLst>
          </p:cNvPr>
          <p:cNvSpPr txBox="1"/>
          <p:nvPr/>
        </p:nvSpPr>
        <p:spPr>
          <a:xfrm>
            <a:off x="9416560" y="3324562"/>
            <a:ext cx="26255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Training Slot Information will change, and your enrollment request will be assigned as one of the following;</a:t>
            </a:r>
          </a:p>
          <a:p>
            <a:r>
              <a:rPr lang="en-US" dirty="0"/>
              <a:t>-Confirmed</a:t>
            </a:r>
          </a:p>
          <a:p>
            <a:r>
              <a:rPr lang="en-US" dirty="0"/>
              <a:t>-Unconfirmed</a:t>
            </a:r>
          </a:p>
          <a:p>
            <a:r>
              <a:rPr lang="en-US" dirty="0"/>
              <a:t>-Waitlist</a:t>
            </a:r>
          </a:p>
        </p:txBody>
      </p:sp>
    </p:spTree>
    <p:extLst>
      <p:ext uri="{BB962C8B-B14F-4D97-AF65-F5344CB8AC3E}">
        <p14:creationId xmlns:p14="http://schemas.microsoft.com/office/powerpoint/2010/main" val="90975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3B53CE48-F8D8-9A18-35AB-B550C1F09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307"/>
            <a:ext cx="926709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41CC1-2EE7-9CB0-7717-2BC7076ADDF6}"/>
              </a:ext>
            </a:extLst>
          </p:cNvPr>
          <p:cNvSpPr txBox="1"/>
          <p:nvPr/>
        </p:nvSpPr>
        <p:spPr>
          <a:xfrm>
            <a:off x="9416560" y="347951"/>
            <a:ext cx="26255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check your enrollment status, click on the Training module again and select “Homepage”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3B3E79-B7C9-1757-E7D2-CA679398A06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802423" y="1086615"/>
            <a:ext cx="7614137" cy="95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2B07A03-9FC5-6C72-8D0D-333290DFA551}"/>
              </a:ext>
            </a:extLst>
          </p:cNvPr>
          <p:cNvSpPr txBox="1"/>
          <p:nvPr/>
        </p:nvSpPr>
        <p:spPr>
          <a:xfrm>
            <a:off x="9416560" y="2563943"/>
            <a:ext cx="26255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Under “My Classes” you will see and click on the classes you are enrolled in or on the waitlist for.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CFE2EB-C485-9457-38CB-F2B62BC4224B}"/>
              </a:ext>
            </a:extLst>
          </p:cNvPr>
          <p:cNvCxnSpPr>
            <a:cxnSpLocks/>
          </p:cNvCxnSpPr>
          <p:nvPr/>
        </p:nvCxnSpPr>
        <p:spPr>
          <a:xfrm flipH="1">
            <a:off x="5926015" y="3164107"/>
            <a:ext cx="3490545" cy="1838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0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B146D425-A80E-8FC0-ECAD-2190CC53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14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32438-8902-7823-4DD7-2795C7F4972B}"/>
              </a:ext>
            </a:extLst>
          </p:cNvPr>
          <p:cNvSpPr txBox="1"/>
          <p:nvPr/>
        </p:nvSpPr>
        <p:spPr>
          <a:xfrm>
            <a:off x="8927389" y="3780554"/>
            <a:ext cx="30444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“Training” module </a:t>
            </a:r>
          </a:p>
          <a:p>
            <a:r>
              <a:rPr lang="en-US" dirty="0"/>
              <a:t>and click “Search Training </a:t>
            </a:r>
          </a:p>
          <a:p>
            <a:r>
              <a:rPr lang="en-US" dirty="0"/>
              <a:t>Classes”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5E911D-B299-2190-1AC1-7DB4CE71CDA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925515" y="4242219"/>
            <a:ext cx="7001874" cy="619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9A6662-D1B6-6F88-5994-494C02CBC551}"/>
              </a:ext>
            </a:extLst>
          </p:cNvPr>
          <p:cNvSpPr txBox="1"/>
          <p:nvPr/>
        </p:nvSpPr>
        <p:spPr>
          <a:xfrm>
            <a:off x="8927389" y="530331"/>
            <a:ext cx="30444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must have an RMI account to enroll in one of the MCI-West Safety Classes</a:t>
            </a:r>
          </a:p>
        </p:txBody>
      </p:sp>
    </p:spTree>
    <p:extLst>
      <p:ext uri="{BB962C8B-B14F-4D97-AF65-F5344CB8AC3E}">
        <p14:creationId xmlns:p14="http://schemas.microsoft.com/office/powerpoint/2010/main" val="42827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FEFD91F-0236-5200-974F-64E5C335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77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32438-8902-7823-4DD7-2795C7F4972B}"/>
              </a:ext>
            </a:extLst>
          </p:cNvPr>
          <p:cNvSpPr txBox="1"/>
          <p:nvPr/>
        </p:nvSpPr>
        <p:spPr>
          <a:xfrm>
            <a:off x="8232798" y="694455"/>
            <a:ext cx="36598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Type “MCB Camp Pendleton” in the “Class Location; Base” box. </a:t>
            </a:r>
          </a:p>
          <a:p>
            <a:endParaRPr lang="en-US" dirty="0"/>
          </a:p>
          <a:p>
            <a:r>
              <a:rPr lang="en-US" dirty="0"/>
              <a:t>This should pop up as a dropdown option.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5E911D-B299-2190-1AC1-7DB4CE71CDA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541477" y="1433119"/>
            <a:ext cx="1691321" cy="369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D85A2B-F49D-7DDC-5A9B-E2F5854FF7F2}"/>
              </a:ext>
            </a:extLst>
          </p:cNvPr>
          <p:cNvSpPr txBox="1"/>
          <p:nvPr/>
        </p:nvSpPr>
        <p:spPr>
          <a:xfrm>
            <a:off x="8540528" y="2962870"/>
            <a:ext cx="30444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“Scheduled” next to “Class Status”.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1DC-C9B6-0133-BE22-DA8070A61D9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715000" y="3286036"/>
            <a:ext cx="2825528" cy="327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541CC1-2EE7-9CB0-7717-2BC7076ADDF6}"/>
              </a:ext>
            </a:extLst>
          </p:cNvPr>
          <p:cNvSpPr txBox="1"/>
          <p:nvPr/>
        </p:nvSpPr>
        <p:spPr>
          <a:xfrm>
            <a:off x="9246652" y="5145848"/>
            <a:ext cx="16321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“Search”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FB5237-2A58-EA53-B97A-A7EC89E41DB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646485" y="5330514"/>
            <a:ext cx="6600167" cy="1237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0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email&#10;&#10;AI-generated content may be incorrect.">
            <a:extLst>
              <a:ext uri="{FF2B5EF4-FFF2-40B4-BE49-F238E27FC236}">
                <a16:creationId xmlns:a16="http://schemas.microsoft.com/office/drawing/2014/main" id="{975450ED-8D06-2FD7-67D5-80561F7CF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26"/>
            <a:ext cx="9231923" cy="687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32438-8902-7823-4DD7-2795C7F4972B}"/>
              </a:ext>
            </a:extLst>
          </p:cNvPr>
          <p:cNvSpPr txBox="1"/>
          <p:nvPr/>
        </p:nvSpPr>
        <p:spPr>
          <a:xfrm>
            <a:off x="4953268" y="1301125"/>
            <a:ext cx="36598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list of all “Scheduled” classes offered at “MCB Camp Pendleton should populate.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9B588F-84F3-05F3-7586-16B51F80BF73}"/>
              </a:ext>
            </a:extLst>
          </p:cNvPr>
          <p:cNvCxnSpPr>
            <a:cxnSpLocks/>
          </p:cNvCxnSpPr>
          <p:nvPr/>
        </p:nvCxnSpPr>
        <p:spPr>
          <a:xfrm flipH="1">
            <a:off x="6550269" y="2233246"/>
            <a:ext cx="219808" cy="1643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email&#10;&#10;AI-generated content may be incorrect.">
            <a:extLst>
              <a:ext uri="{FF2B5EF4-FFF2-40B4-BE49-F238E27FC236}">
                <a16:creationId xmlns:a16="http://schemas.microsoft.com/office/drawing/2014/main" id="{975450ED-8D06-2FD7-67D5-80561F7CF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26"/>
            <a:ext cx="9231923" cy="6873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85A2B-F49D-7DDC-5A9B-E2F5854FF7F2}"/>
              </a:ext>
            </a:extLst>
          </p:cNvPr>
          <p:cNvSpPr txBox="1"/>
          <p:nvPr/>
        </p:nvSpPr>
        <p:spPr>
          <a:xfrm>
            <a:off x="8648966" y="2553574"/>
            <a:ext cx="31591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a class you would like to enroll in and click on  “      Class Data Viewer” to view details on the course.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1DC-C9B6-0133-BE22-DA8070A61D9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646485" y="3153739"/>
            <a:ext cx="6002481" cy="2262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D62B486-B9C6-089A-D1A2-039EC2B9D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74" y="2902601"/>
            <a:ext cx="247685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, website&#10;&#10;AI-generated content may be incorrect.">
            <a:extLst>
              <a:ext uri="{FF2B5EF4-FFF2-40B4-BE49-F238E27FC236}">
                <a16:creationId xmlns:a16="http://schemas.microsoft.com/office/drawing/2014/main" id="{A56067F8-7D10-6D43-21D5-61DB2102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93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32438-8902-7823-4DD7-2795C7F4972B}"/>
              </a:ext>
            </a:extLst>
          </p:cNvPr>
          <p:cNvSpPr txBox="1"/>
          <p:nvPr/>
        </p:nvSpPr>
        <p:spPr>
          <a:xfrm>
            <a:off x="9688626" y="351390"/>
            <a:ext cx="241788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“Class Data Viewer” will provide details on the course to include;</a:t>
            </a:r>
          </a:p>
          <a:p>
            <a:r>
              <a:rPr lang="en-US" dirty="0"/>
              <a:t>-Class Size</a:t>
            </a:r>
          </a:p>
          <a:p>
            <a:r>
              <a:rPr lang="en-US" dirty="0"/>
              <a:t>-Available Seats</a:t>
            </a:r>
          </a:p>
          <a:p>
            <a:r>
              <a:rPr lang="en-US" dirty="0"/>
              <a:t>-Description</a:t>
            </a:r>
          </a:p>
          <a:p>
            <a:r>
              <a:rPr lang="en-US" dirty="0"/>
              <a:t>-Hosting Org</a:t>
            </a:r>
          </a:p>
          <a:p>
            <a:r>
              <a:rPr lang="en-US" dirty="0"/>
              <a:t>-Start &amp; End Date</a:t>
            </a:r>
          </a:p>
          <a:p>
            <a:r>
              <a:rPr lang="en-US" dirty="0"/>
              <a:t>-Location</a:t>
            </a:r>
          </a:p>
        </p:txBody>
      </p:sp>
    </p:spTree>
    <p:extLst>
      <p:ext uri="{BB962C8B-B14F-4D97-AF65-F5344CB8AC3E}">
        <p14:creationId xmlns:p14="http://schemas.microsoft.com/office/powerpoint/2010/main" val="149935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text, email&#10;&#10;AI-generated content may be incorrect.">
            <a:extLst>
              <a:ext uri="{FF2B5EF4-FFF2-40B4-BE49-F238E27FC236}">
                <a16:creationId xmlns:a16="http://schemas.microsoft.com/office/drawing/2014/main" id="{975450ED-8D06-2FD7-67D5-80561F7CF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26"/>
            <a:ext cx="9231923" cy="6873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85A2B-F49D-7DDC-5A9B-E2F5854FF7F2}"/>
              </a:ext>
            </a:extLst>
          </p:cNvPr>
          <p:cNvSpPr txBox="1"/>
          <p:nvPr/>
        </p:nvSpPr>
        <p:spPr>
          <a:xfrm>
            <a:off x="8921528" y="3538312"/>
            <a:ext cx="31591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a class you would like to enroll in and click the “I      Class Enrollment Request”.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1DC-C9B6-0133-BE22-DA8070A61D9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916723" y="3999977"/>
            <a:ext cx="7004805" cy="1460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6AAB8F7-D970-AB3D-610A-B62431E3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907" y="3877146"/>
            <a:ext cx="291994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3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7A7FABD-3E6B-861D-E063-98DE0DB68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043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32438-8902-7823-4DD7-2795C7F4972B}"/>
              </a:ext>
            </a:extLst>
          </p:cNvPr>
          <p:cNvSpPr txBox="1"/>
          <p:nvPr/>
        </p:nvSpPr>
        <p:spPr>
          <a:xfrm>
            <a:off x="9460522" y="1459911"/>
            <a:ext cx="26255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class is full, you can still enroll but will be put on the “Waitlist”.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5E911D-B299-2190-1AC1-7DB4CE71CDA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756638" y="1921576"/>
            <a:ext cx="4703884" cy="1170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D85A2B-F49D-7DDC-5A9B-E2F5854FF7F2}"/>
              </a:ext>
            </a:extLst>
          </p:cNvPr>
          <p:cNvSpPr txBox="1"/>
          <p:nvPr/>
        </p:nvSpPr>
        <p:spPr>
          <a:xfrm>
            <a:off x="9460522" y="3091669"/>
            <a:ext cx="26255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whether you are enrolling “Self” or someone else “Other”.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1DC-C9B6-0133-BE22-DA8070A61D9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644662" y="3553334"/>
            <a:ext cx="3815860" cy="407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28AB8314-0092-2371-2F05-7A537C31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410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85A2B-F49D-7DDC-5A9B-E2F5854FF7F2}"/>
              </a:ext>
            </a:extLst>
          </p:cNvPr>
          <p:cNvSpPr txBox="1"/>
          <p:nvPr/>
        </p:nvSpPr>
        <p:spPr>
          <a:xfrm>
            <a:off x="9372600" y="903958"/>
            <a:ext cx="27223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selected “Other”.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1DC-C9B6-0133-BE22-DA8070A61D9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442438" y="1088624"/>
            <a:ext cx="3930162" cy="28203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541CC1-2EE7-9CB0-7717-2BC7076ADDF6}"/>
              </a:ext>
            </a:extLst>
          </p:cNvPr>
          <p:cNvSpPr txBox="1"/>
          <p:nvPr/>
        </p:nvSpPr>
        <p:spPr>
          <a:xfrm>
            <a:off x="9372600" y="1614765"/>
            <a:ext cx="272230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Start typing in the students last name, an RMI account exists, their name should populate in a list of recommended accounts.</a:t>
            </a:r>
          </a:p>
          <a:p>
            <a:endParaRPr lang="en-US" dirty="0"/>
          </a:p>
          <a:p>
            <a:r>
              <a:rPr lang="en-US" dirty="0"/>
              <a:t>If their name does not auto populate, this means they do NOT have an RMI account and need to create one.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3B3E79-B7C9-1757-E7D2-CA679398A069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7306408" y="3322925"/>
            <a:ext cx="2066192" cy="1556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73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381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How To Enroll in RMI Training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Phillips CIV David R</dc:creator>
  <cp:lastModifiedBy>Phillips CIV David R</cp:lastModifiedBy>
  <cp:revision>5</cp:revision>
  <dcterms:created xsi:type="dcterms:W3CDTF">2025-05-22T15:47:24Z</dcterms:created>
  <dcterms:modified xsi:type="dcterms:W3CDTF">2025-05-22T18:50:21Z</dcterms:modified>
</cp:coreProperties>
</file>